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EFBB-4A4D-45FC-A687-80E12E3F532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4385-1440-4DBF-9991-04679B77C30B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9569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EFBB-4A4D-45FC-A687-80E12E3F532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4385-1440-4DBF-9991-04679B77C3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125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EFBB-4A4D-45FC-A687-80E12E3F532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4385-1440-4DBF-9991-04679B77C3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682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EFBB-4A4D-45FC-A687-80E12E3F532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4385-1440-4DBF-9991-04679B77C30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1970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EFBB-4A4D-45FC-A687-80E12E3F532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4385-1440-4DBF-9991-04679B77C3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977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EFBB-4A4D-45FC-A687-80E12E3F532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4385-1440-4DBF-9991-04679B77C30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9991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EFBB-4A4D-45FC-A687-80E12E3F532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4385-1440-4DBF-9991-04679B77C3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584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EFBB-4A4D-45FC-A687-80E12E3F532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4385-1440-4DBF-9991-04679B77C3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502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EFBB-4A4D-45FC-A687-80E12E3F532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4385-1440-4DBF-9991-04679B77C3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09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EFBB-4A4D-45FC-A687-80E12E3F532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4385-1440-4DBF-9991-04679B77C3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22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EFBB-4A4D-45FC-A687-80E12E3F532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4385-1440-4DBF-9991-04679B77C3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12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EFBB-4A4D-45FC-A687-80E12E3F532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4385-1440-4DBF-9991-04679B77C3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33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EFBB-4A4D-45FC-A687-80E12E3F532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4385-1440-4DBF-9991-04679B77C3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037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EFBB-4A4D-45FC-A687-80E12E3F532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4385-1440-4DBF-9991-04679B77C3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39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EFBB-4A4D-45FC-A687-80E12E3F532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4385-1440-4DBF-9991-04679B77C3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922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EFBB-4A4D-45FC-A687-80E12E3F532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4385-1440-4DBF-9991-04679B77C3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227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EFBB-4A4D-45FC-A687-80E12E3F532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4385-1440-4DBF-9991-04679B77C3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96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8AFEFBB-4A4D-45FC-A687-80E12E3F532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7344385-1440-4DBF-9991-04679B77C3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1336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92573" y="2060812"/>
            <a:ext cx="8338782" cy="19516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Задачи обучения  и воспитания на учебный год 2023-2024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4737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2388" y="823714"/>
            <a:ext cx="8693624" cy="5366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Физическое развитие</a:t>
            </a:r>
            <a:endParaRPr lang="ru-RU" sz="16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обогащать двигательный опыт детей, используя упражнения основной гимнастики (строевые упражнения, основные движения, общеразвивающие, в том числе музыкально-ритмические упражнения), спортивные упражнения, подвижные игры, помогая согласовывать свои действия с действиями других детей, соблюдать правила в игре;</a:t>
            </a:r>
            <a:endParaRPr lang="ru-RU" sz="16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развивать психофизические качества, ориентировку в пространстве, координацию, равновесие, способность быстро реагировать на сигнал;</a:t>
            </a:r>
            <a:endParaRPr lang="ru-RU" sz="16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формировать интерес и положительное отношение к занятиям физической культурой и активному отдыху, воспитывать самостоятельность;</a:t>
            </a:r>
            <a:endParaRPr lang="ru-RU" sz="16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укреплять здоровье детей средствами физического воспитания, создавать условия для формирования правильной осанки, способствовать усвоению правил безопасного поведения в двигательной деятельности;</a:t>
            </a:r>
            <a:endParaRPr lang="ru-RU" sz="16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• закреплять культурно-гигиенические навыки и навыки самообслуживания, формируя полезные привычки, приобщая к здоровому образу жизни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06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5564" y="1667006"/>
            <a:ext cx="7020871" cy="395587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333767" y="545910"/>
            <a:ext cx="7792872" cy="709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Организованная образовательная деятельность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281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15236" y="1904832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ПРОЕКТЫ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Долгосрочный проект « Мой детский сад»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Краткосрочный проект «Давайте дружить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65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34017" y="1173707"/>
            <a:ext cx="6182437" cy="45447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РЕЗУЛЬТАТЫ МОНИТОРИНГА</a:t>
            </a:r>
          </a:p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КРУПНАЯ МОТОРИКА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МЕЛКАЯ МОТОРИКА И ЗРИТЕЛЬНО-ДВИГАТЕЛЬНАЯ КООРДИНАЦИЯ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КОГНЕТИВНОЕ РАЗВИТИЕ (СПОСОБНОСТЬ К ПОЗНАВАТЕЛЬНОЙ ДЕЯТЕЛЬНОСТИ)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СОЦИАЛЬНОЕ РАЗВИТИЕ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ЭМОЦИОНАЛЬНОЕ РАЗВИТИЕ</a:t>
            </a:r>
          </a:p>
          <a:p>
            <a:pPr marL="342900" indent="-342900" algn="ctr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793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7" y="2333417"/>
            <a:ext cx="109033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Группу посещают 14 детей, из них 6 мальчиков и 8  девочек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272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846161" y="199538"/>
            <a:ext cx="10672550" cy="6316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Рабочая программа построена на основе: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Федерального закона от 29.12.2012 №273-ФЗ «Об образовании в РФ»;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Федерального закона от 24.09. 2022 г. №371-ФЗ «О внесении изменений в Федеральный закон «Об образовании в РФ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статью 1 Федерального закона «Об обязательных требованиях в Российской Федерации»;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Приказа </a:t>
            </a:r>
            <a:r>
              <a:rPr lang="ru-RU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17.10.2013 № 1155 «Об утверждении федерального государственного образовательного стандарта дошкольного образования»;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Федерального закона Российской Федерации от 29 декабря 2012 г. N 273-ФЗ п. 6 ст. 28;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Закона «Об образовании в Российской Федерации» ст. 48 «Обязанности и ответственность педагогических работников»;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Приказа Министерства образования и науки Российской Федерации от 17 октября 2013 г. № 1155 (зарегистрирован Министерством юстиции Российской Федерации 14 ноября 2013 г., регистрационный № 30384), с изменениями, внесенными приказом Министерства просвещения Российской Федерации от 21 января 2019 г. № 31 (зарегистрирован Министерством юстиции Российской Федерации 13 февраля 2019 г., регистрационный № 53776) в федеральном государственном образовательном стандарте дошкольного образования;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 hangingPunct="0">
              <a:lnSpc>
                <a:spcPct val="107000"/>
              </a:lnSpc>
              <a:spcAft>
                <a:spcPts val="0"/>
              </a:spcAft>
              <a:tabLst>
                <a:tab pos="3562350" algn="l"/>
              </a:tabLst>
            </a:pP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Конвенции о правах ребенка ООН;	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Приказа Министерства просвещения Российской Федерации от 25.11.2022 № 1028 "Об утверждении федеральной образовательной программы дошкольного образования"(Зарегистрирован 28.12.2022 № 71847);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Приказа Министерства просвещения Российской Федерации от 24.11.2022 № 1022 "Об утверждении федеральной адаптированной образовательной программы дошкольного образования для обучающихся с ограниченными возможностями здоровья" (Зарегистрирован 27.01.2023 № 72149) СП 2.4.3648-20 «Санитарно-эпидемиологические требования к организациям воспитания и обучения, отдыха и оздоровления детей и молодежи»;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Приказ Министерства просвещения РФ от 31 июля 2020 г. № 373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СанПиН 1.2.3685- 21 «Гигиенические нормативы и требования к обеспечению безопасности и (или) безвредности для человека факторов среды обитания»;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Уставом МБДОУ ПГО «</a:t>
            </a:r>
            <a:r>
              <a:rPr lang="ru-RU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Пышминский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детский сад № 5»;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Образовательной  программой дошкольного образования МБДОУ ПГО «</a:t>
            </a:r>
            <a:r>
              <a:rPr lang="ru-RU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Пышминский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детский сад № 5» , разработанной на основе ФОП ДО и ФГОС ДО.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98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8173" y="1501254"/>
            <a:ext cx="8379725" cy="2858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Целью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Рабочей программы является разностороннее развитие ребёнка в период дошкольного детства с учётом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84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4023" y="616692"/>
            <a:ext cx="11614245" cy="4834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адачи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обеспечение единых содержания и планируемых результатов освоения ООП ДО;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приобщение детей (в соответствии с возрастными особенностями)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создание условий для формирования ценностного отношения к окружающему миру, становления опыта действий и поступков на основе осмысления ценностей;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учёта возрастных и индивидуальных особенностей развития;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создание условий для равного доступа к образованию для всех детей дошкольного возраста с учётом разнообразия образовательных потребностей и индивидуальных возможностей;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охрана и укрепление физического и психического здоровья детей, в том числе их эмоционального благополучия;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 hangingPunct="0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обеспечение развития физических, личностных, нравственных качеств и основ патриотизма, интеллектуальных и художественно-творческих способностей ребёнка, его инициативности, самостоятельности и ответственности.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1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01504" y="1514900"/>
            <a:ext cx="7683690" cy="402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Социально-коммуникативное развитие</a:t>
            </a:r>
            <a:endParaRPr lang="ru-RU" sz="16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развивать эмоциональную отзывчивость, способность откликаться на ярко выраженные эмоции сверстников и взрослых, различать и понимать отдельные эмоциональные проявления, учить правильно их называть;</a:t>
            </a:r>
            <a:endParaRPr lang="ru-RU" sz="16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обогащать представления детей о действиях, в которых проявляются доброе отношение и забота о членах семьи, близком окружении;</a:t>
            </a:r>
            <a:endParaRPr lang="ru-RU" sz="16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поддерживать в установлении положительных контактов между детьми, основанных на общих интересах к действиям с игрушками, предметами и взаимной симпатии.</a:t>
            </a:r>
            <a:endParaRPr lang="ru-RU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08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28550" y="1009082"/>
            <a:ext cx="8775509" cy="3762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Познавательное развитие</a:t>
            </a:r>
            <a:endParaRPr lang="ru-RU" sz="14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  <a:tabLst>
                <a:tab pos="771525" algn="l"/>
              </a:tabLst>
            </a:pPr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457200" algn="just">
              <a:lnSpc>
                <a:spcPct val="107000"/>
              </a:lnSpc>
              <a:spcAft>
                <a:spcPts val="800"/>
              </a:spcAft>
              <a:tabLst>
                <a:tab pos="771525" algn="l"/>
              </a:tabLst>
            </a:pPr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развивать интерес к труду взрослых в ДОО и в семье, формировать представления о конкретных видах хозяйственно-бытового труда, направленных на заботу о детях (мытье посуды, уборка помещений группы и участка и прочее) и трудовые навыки;</a:t>
            </a:r>
            <a:endParaRPr lang="ru-RU" sz="14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воспитывать бережное отношение к предметам и игрушкам как результатам труда взрослых;</a:t>
            </a:r>
            <a:endParaRPr lang="ru-RU" sz="14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приобщать детей к самообслуживанию (одевание, раздевание, умывание), развивать самостоятельность, уверенность, положительную самооценку</a:t>
            </a:r>
            <a:endParaRPr lang="ru-RU" sz="14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развивать интерес к правилам безопасного поведения.</a:t>
            </a:r>
            <a:endParaRPr lang="ru-RU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00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1319" y="872531"/>
            <a:ext cx="10699845" cy="5449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Речевое развитие</a:t>
            </a:r>
            <a:endParaRPr lang="ru-RU" sz="14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обогащение словаря: закреплять у детей умение различать и называть части предметов, качества предметов, сходные по назначению предметы, понимать обобщающие слова;</a:t>
            </a:r>
            <a:endParaRPr lang="ru-RU" sz="14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активизация словаря: активизировать в речи слова, обозначающие названия предметов ближайшего окружения.</a:t>
            </a:r>
            <a:endParaRPr lang="ru-RU" sz="14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продолжать закреплять у детей умение внятно произносить в словах все гласные и согласные звуки, кроме шипящих и сонорных. Вырабатывать правильный темп речи, интонационную выразительность; отчетливо произносить слова и короткие фразы.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продолжать формировать у детей умения согласовывать слова в роде, числе, падеже; употреблять существительные с предлогами, использовать в речи имена существительные в форме единственного и множественного числа, обозначающие животных и их детенышей; существительных в форме множественного числа в родительном падеже;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составлять предложения с однородными членами. Закреплять у детей умения образовывать повелительную форму глаголов, использовать приставочный способ для образования глаголов, знакомить детей с образованием звукоподражательных глаголов.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Совершенствовать у детей умение пользоваться в речи разными способами словообразования.</a:t>
            </a:r>
            <a:endParaRPr lang="ru-RU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0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87104" y="699978"/>
            <a:ext cx="8256896" cy="4886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Художественно-эстетическое развитие</a:t>
            </a:r>
            <a:endParaRPr lang="ru-RU" sz="16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•продолжать развивать художественное восприятие, подводить детей к восприятию произведений искусства (разглядывать и чувствовать); воспитывать интерес к искусству;</a:t>
            </a:r>
            <a:endParaRPr lang="ru-RU" sz="16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•формировать понимание красоты произведений искусства, потребность общения с искусством;</a:t>
            </a:r>
            <a:endParaRPr lang="ru-RU" sz="16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•развивать у детей эстетические чувства при восприятии музыки, изобразительного, народного декоративно-прикладного искусства; </a:t>
            </a:r>
            <a:endParaRPr lang="ru-RU" sz="16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•содействовать возникновению положительного эмоционального отклика на красоту окружающего мира, выраженного в произведениях искусства;</a:t>
            </a:r>
            <a:endParaRPr lang="ru-RU" sz="16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•формировать патриотическое отношение и чувство сопричастности к природе родного края, к семье в процессе музыкальной, изобразительной, театрализованной деятельности;</a:t>
            </a:r>
            <a:endParaRPr lang="ru-RU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06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509</TotalTime>
  <Words>913</Words>
  <Application>Microsoft Office PowerPoint</Application>
  <PresentationFormat>Широкоэкранный</PresentationFormat>
  <Paragraphs>71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Дом</cp:lastModifiedBy>
  <cp:revision>8</cp:revision>
  <dcterms:created xsi:type="dcterms:W3CDTF">2023-10-20T06:12:59Z</dcterms:created>
  <dcterms:modified xsi:type="dcterms:W3CDTF">2023-10-20T14:42:40Z</dcterms:modified>
</cp:coreProperties>
</file>