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9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6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9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5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8964-A5BA-4405-8501-35EB30059E8D}" type="datetimeFigureOut">
              <a:rPr lang="ru-RU" smtClean="0"/>
              <a:t>ср 28.06.23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A898-9ADC-4A82-A4E9-A03A4D7E1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«Наши питомцы»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ранняя группа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4"/>
          <a:stretch/>
        </p:blipFill>
        <p:spPr>
          <a:xfrm>
            <a:off x="880142" y="1363287"/>
            <a:ext cx="7006744" cy="38986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3062" y="299258"/>
            <a:ext cx="3707476" cy="714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Питомец  Максима Иванова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17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8849"/>
          <a:stretch/>
        </p:blipFill>
        <p:spPr>
          <a:xfrm>
            <a:off x="3721674" y="0"/>
            <a:ext cx="4036166" cy="65226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78241" y="615141"/>
            <a:ext cx="3175462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Питомец Захара Зырянова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66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73" y="216131"/>
            <a:ext cx="4436092" cy="6442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31577" y="1047403"/>
            <a:ext cx="4178531" cy="64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Питомцы Ани </a:t>
            </a:r>
            <a:r>
              <a:rPr lang="ru-RU" dirty="0" err="1" smtClean="0"/>
              <a:t>Потоптаевой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33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41" y="232756"/>
            <a:ext cx="4666536" cy="6242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8" y="349134"/>
            <a:ext cx="5784231" cy="6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1" y="432260"/>
            <a:ext cx="4585257" cy="6109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78" y="1749163"/>
            <a:ext cx="6386609" cy="47929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49475" y="432260"/>
            <a:ext cx="5705216" cy="1080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Питомцы Ромы Кузина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67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 b="33818"/>
          <a:stretch/>
        </p:blipFill>
        <p:spPr>
          <a:xfrm>
            <a:off x="584224" y="1612669"/>
            <a:ext cx="7503472" cy="485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18663" y="448887"/>
            <a:ext cx="5902036" cy="1014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Питомец Коли Васина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66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4" y="648393"/>
            <a:ext cx="7836131" cy="5877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80713" y="199506"/>
            <a:ext cx="4078778" cy="897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Питомцы Марии </a:t>
            </a:r>
            <a:r>
              <a:rPr lang="ru-RU" dirty="0" err="1" smtClean="0"/>
              <a:t>Мартышевой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28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11394" r="20040" b="-970"/>
          <a:stretch/>
        </p:blipFill>
        <p:spPr>
          <a:xfrm>
            <a:off x="432261" y="415636"/>
            <a:ext cx="2665961" cy="6143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65" y="939338"/>
            <a:ext cx="7736378" cy="58022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99811" y="207818"/>
            <a:ext cx="4854632" cy="931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Питомцы </a:t>
            </a:r>
            <a:r>
              <a:rPr lang="ru-RU" b="1" dirty="0" smtClean="0"/>
              <a:t>Виты</a:t>
            </a:r>
            <a:r>
              <a:rPr lang="ru-RU" dirty="0" smtClean="0"/>
              <a:t> </a:t>
            </a:r>
            <a:r>
              <a:rPr lang="ru-RU" dirty="0" err="1" smtClean="0"/>
              <a:t>Меняйло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88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/>
          <a:stretch/>
        </p:blipFill>
        <p:spPr>
          <a:xfrm>
            <a:off x="498764" y="365760"/>
            <a:ext cx="4943475" cy="5793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66" y="628533"/>
            <a:ext cx="4372841" cy="5830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340" y="5514026"/>
            <a:ext cx="487112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7" b="21293"/>
          <a:stretch/>
        </p:blipFill>
        <p:spPr>
          <a:xfrm>
            <a:off x="282286" y="368068"/>
            <a:ext cx="4472594" cy="5789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r="19647" b="12448"/>
          <a:stretch/>
        </p:blipFill>
        <p:spPr>
          <a:xfrm>
            <a:off x="7181851" y="368068"/>
            <a:ext cx="4572345" cy="60275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2210" y="0"/>
            <a:ext cx="3873731" cy="9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Питомцы Ани Рубцовой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6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14546" b="13212"/>
          <a:stretch/>
        </p:blipFill>
        <p:spPr>
          <a:xfrm>
            <a:off x="1712420" y="365759"/>
            <a:ext cx="3674226" cy="60168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7425" y="897775"/>
            <a:ext cx="4854633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Питомец Славы Калугина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6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/>
          <a:stretch/>
        </p:blipFill>
        <p:spPr>
          <a:xfrm>
            <a:off x="1507050" y="814647"/>
            <a:ext cx="4822031" cy="5394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6930" y="1546167"/>
            <a:ext cx="4488873" cy="7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Питомец Вари Аксентьевой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509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«Наши питомцы»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питомцы»</dc:title>
  <dc:creator>Пользователь</dc:creator>
  <cp:lastModifiedBy>Пользователь</cp:lastModifiedBy>
  <cp:revision>4</cp:revision>
  <dcterms:created xsi:type="dcterms:W3CDTF">2023-06-28T05:32:42Z</dcterms:created>
  <dcterms:modified xsi:type="dcterms:W3CDTF">2023-06-28T05:51:21Z</dcterms:modified>
</cp:coreProperties>
</file>