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5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6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7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0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8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2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8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5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2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7F449-538B-4D4D-84C3-95ED96B1A67E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69E5-9808-45C4-82E6-12E78B1B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4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631680" cy="295087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/>
              <a:t>«Итоги учебного года»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4909" y="5071227"/>
            <a:ext cx="9144000" cy="1655762"/>
          </a:xfrm>
        </p:spPr>
        <p:txBody>
          <a:bodyPr/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Меньшенина</a:t>
            </a:r>
            <a:r>
              <a:rPr lang="ru-RU" dirty="0" smtClean="0"/>
              <a:t> О.Н.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0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215" y="956108"/>
            <a:ext cx="1182624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пожарной безопасности</a:t>
            </a:r>
            <a:br>
              <a:rPr lang="ru-RU" dirty="0" smtClean="0"/>
            </a:br>
            <a:r>
              <a:rPr lang="ru-RU" dirty="0" smtClean="0"/>
              <a:t>Правила  дорожной безопасности</a:t>
            </a:r>
            <a:br>
              <a:rPr lang="ru-RU" dirty="0" smtClean="0"/>
            </a:br>
            <a:r>
              <a:rPr lang="ru-RU" dirty="0" smtClean="0"/>
              <a:t>Правила на водоемах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94" y="2467481"/>
            <a:ext cx="4402677" cy="3242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5" y="2467481"/>
            <a:ext cx="5938019" cy="4456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528" y="3343708"/>
            <a:ext cx="4033087" cy="33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76" y="493211"/>
            <a:ext cx="8945880" cy="59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22" y="504436"/>
            <a:ext cx="6417425" cy="54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752" y="16377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</a:t>
            </a:r>
            <a:r>
              <a:rPr lang="ru-RU" dirty="0"/>
              <a:t>данной группы </a:t>
            </a:r>
            <a:r>
              <a:rPr lang="ru-RU" dirty="0" smtClean="0"/>
              <a:t>16 </a:t>
            </a:r>
            <a:r>
              <a:rPr lang="ru-RU" dirty="0"/>
              <a:t>детей.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9 </a:t>
            </a:r>
            <a:r>
              <a:rPr lang="ru-RU" dirty="0"/>
              <a:t>девочек и </a:t>
            </a:r>
            <a:r>
              <a:rPr lang="ru-RU" dirty="0" smtClean="0"/>
              <a:t>7 </a:t>
            </a:r>
            <a:r>
              <a:rPr lang="ru-RU" dirty="0"/>
              <a:t>мальчиков.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986" y="3463318"/>
            <a:ext cx="3093719" cy="30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1022320"/>
            <a:ext cx="9144000" cy="2387600"/>
          </a:xfrm>
        </p:spPr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0378" y="2030299"/>
            <a:ext cx="9144000" cy="334740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развитие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0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1766" y="1748550"/>
            <a:ext cx="10424160" cy="490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 отзывчивость, способность откликаться на ярко выраженные эмоции сверстников и взрослых, различают и понимают отдельные эмоциональные проявления, научились правильно их называть;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обогащено представление детей о действиях, в которых проявляются доброе отношение и забота о членах семьи, близких, окружении;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установлены положительны контакты между детьми, основаны на общих интересах к действиям с игрушками, предметами и взаимной симпатии.</a:t>
            </a:r>
            <a:endParaRPr lang="ru-RU" sz="14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8883" y="717264"/>
            <a:ext cx="7554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932" y="200804"/>
            <a:ext cx="6826135" cy="1325563"/>
          </a:xfrm>
        </p:spPr>
        <p:txBody>
          <a:bodyPr/>
          <a:lstStyle/>
          <a:p>
            <a:r>
              <a:rPr lang="ru-RU" b="1" dirty="0" smtClean="0"/>
              <a:t>Познавательное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0407"/>
            <a:ext cx="10515600" cy="4996556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различать предметы по цвету, форме, величине, находить 1- много, большой- маленький, высокий -низкий, широкий –узкий, длинный -короткий.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учиться ориентироваться во времени: утро, день, вече, ночь. И что делают люди в это время суток. Вызывает затруднение.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времена года и их признаки: летом тепло, зелёная трава, деревья, цветут цветы, можно купаться и т.д. Осень, зима, весна.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Узнаём и называем овощи, фрукты, где они растут.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диких -домашних животных, называют их детёнышей.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Классифицировать предметы: одежда, обувь, головные уборы, мебель, звери, рыбы, насекомые. транспорт.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 геометрические фигуры КРУГ, КВАДРАТ, ТРЕУГОЛЬНИК,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они похожи, и чем они отличаются. Из геометрических фигур выкладываем картинку по образцу.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922857"/>
            <a:ext cx="7886007" cy="856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Речевое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970" y="2053387"/>
            <a:ext cx="9282546" cy="357024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словаря.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2.Звуковая культура речи.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Грамматический строй речи.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Связная речь.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Подготовка детей к обучению грамоте.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Интерес к художественной литературе.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730" y="1080654"/>
            <a:ext cx="3621834" cy="35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64" y="667874"/>
            <a:ext cx="10515600" cy="1325563"/>
          </a:xfrm>
        </p:spPr>
        <p:txBody>
          <a:bodyPr/>
          <a:lstStyle/>
          <a:p>
            <a:r>
              <a:rPr lang="ru-RU" b="1" dirty="0" smtClean="0"/>
              <a:t>Художественно-эстетическое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464" y="2889654"/>
            <a:ext cx="5080462" cy="43513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264" y="2391900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793" y="500062"/>
            <a:ext cx="5878484" cy="1325563"/>
          </a:xfrm>
        </p:spPr>
        <p:txBody>
          <a:bodyPr/>
          <a:lstStyle/>
          <a:p>
            <a:r>
              <a:rPr lang="ru-RU" b="1" dirty="0" smtClean="0"/>
              <a:t>Физическое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99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 упражнения основной гимнастики (строевые упражнения, основные движения, общеразвивающие, в том числе музыкально-ритмические упражнения), спортивные упражнения, подвижные игры, помогает согласовывать свои действия с действиями других детей, соблюдает правила в игре;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Ориентируется  в пространстве, координацию, равновесие, способен быстро реагировать на сигнал;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занятиям физической культурой и активному отдыху;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правильная  осанки, усвоены правила безопасного поведения в двигательной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культурно-гигиенические навыки и навыки самообслуживания, формируя полезные привычки, приобщая к здоровому образу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7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041" y="248746"/>
            <a:ext cx="3417916" cy="1325563"/>
          </a:xfrm>
        </p:spPr>
        <p:txBody>
          <a:bodyPr/>
          <a:lstStyle/>
          <a:p>
            <a:r>
              <a:rPr lang="ru-RU" dirty="0" smtClean="0"/>
              <a:t>Мониторинг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451" y="1690688"/>
            <a:ext cx="7609710" cy="44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387</Words>
  <Application>Microsoft Office PowerPoint</Application>
  <PresentationFormat>Произвольный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Родительское собрание «Итоги учебного года»</vt:lpstr>
      <vt:lpstr>Список данной группы 16 детей.   9 девочек и 7 мальчиков.  </vt:lpstr>
      <vt:lpstr>Направления</vt:lpstr>
      <vt:lpstr>Презентация PowerPoint</vt:lpstr>
      <vt:lpstr>Познавательное развитие </vt:lpstr>
      <vt:lpstr>Речевое развитие </vt:lpstr>
      <vt:lpstr>Художественно-эстетическое развитие </vt:lpstr>
      <vt:lpstr>Физическое развитие </vt:lpstr>
      <vt:lpstr>Мониторинг</vt:lpstr>
      <vt:lpstr>Правила пожарной безопасности Правила  дорожной безопасности Правила на водоемах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«Итоги учебного года»</dc:title>
  <dc:creator>Пользователь</dc:creator>
  <cp:lastModifiedBy>Пользователь Windows</cp:lastModifiedBy>
  <cp:revision>11</cp:revision>
  <dcterms:created xsi:type="dcterms:W3CDTF">2024-06-02T17:41:15Z</dcterms:created>
  <dcterms:modified xsi:type="dcterms:W3CDTF">2024-07-01T12:10:58Z</dcterms:modified>
</cp:coreProperties>
</file>